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93992F-17D2-E591-1A5F-1EEFD67B2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B75B1D1-1D86-83FF-A9AA-7A8452D96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467501-C80B-CBE1-2B36-E76A56F58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24782E4-C0B2-1F68-2C01-64E6BE0EA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A6E1DF-D4D8-DBCB-8815-0AC042017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801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9D1675-606F-9408-C819-1A9AE1A0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A5E183-E947-42AD-D1C6-182DD9D87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578B4C-AE9E-DE53-CC98-3C36319CD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93456B-47CD-3AF9-9C5F-42FB1862F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994C543-2209-97DE-DF6F-45E4EADF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439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F38F7F-A8E2-9DCC-D3E0-37D6C444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B45EAAB-CA04-FF2D-1F02-86A6AE40F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8C826A-F93C-0245-5EA5-973BB995F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7FD989-D533-826C-BB52-59376D86A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7B1A59-C636-4519-34D7-5204105F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512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F6110A-6B3D-200D-46D4-814C25B3C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6BE7A1-C6C1-9090-9BD1-7D5E57C98C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29F535F-B901-0A65-CC00-AD2F02202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B1B9D1-3825-4299-F880-446AF5C9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9C6F467-E8CD-DDDD-1201-6450458E6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5D2516-6ECA-DD52-6CBF-DF3E3E9E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648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90B16B-4A7A-68E3-95C7-24F02EFAC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3C7A8CD-85F1-A224-ACBE-041DCB872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F6A0F4-3CC7-F2D6-F880-D350BB8C6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44E75D8-88F1-D8E8-2653-6CAE5F4C1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D3EB343-310B-0451-C469-FFDAFE848D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9AEE8C-4FD4-4E48-82C1-135D0BEC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C6B1AF8-79EC-B86C-1256-5E44211D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209AD21-30AC-4037-A61B-CA1CB970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23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8BF76B-E824-0C5D-DDD6-D5CECED19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B82D5A1-10FE-1776-A277-5B9765D89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7E0838A-9A37-B3BD-6026-9EC73035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9C808F6-8FCA-CFEA-35AC-99F6CA2A1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748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31B5314-9AD5-9261-370A-F5CBB33F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56295B2-8992-1AA3-A834-6AB1F31AE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C3E997F-A221-67A0-F02E-0AB2B37EE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4195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4AF962-2889-238C-D6B5-E86DB13F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743B5C-27AA-8BF7-DCB2-624D1B4C7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434E04E-5580-F9DA-3857-8498801B8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D991C91-CFB2-C084-2D84-CA809E49D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FCC3E8-53E3-68B8-79CD-CA726E3B6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C78FF7-BB64-3E94-FE86-A5B60286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255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0EB0BA-41BF-5084-0647-B552ED4B4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4857D99-D870-CE9E-BB27-52A16909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9C9EB94-7B00-B9E3-32D6-C0940FB00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260B063-E62F-7573-20AE-0341A44D8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052BCD7-4FD0-9143-72B0-BBC59211A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12BD89C-F7E7-077E-8635-80294EE00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33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449F81-1824-0B17-BE4D-2470B99D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020D66D-330F-D3D3-82A3-35BB9723E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03EFBB-0C9A-B61E-D1B4-A173ABA4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815764-FBEF-F593-0DE8-5C1A294A5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555384-3202-4E9A-D1DE-56664F996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703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6F453B1-6A60-6AF1-BF78-BC7FDC90AD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CB0BB30-1971-75EB-7493-0DF98AE44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D41A47-BC34-3142-DEA2-89289891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8269F6-3227-3FD7-65F0-0F5695B97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2DE7C3-3008-7C63-C651-7F30DE2FC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488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A1DEDC8-8F82-DDAD-AD50-730130DB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F7F7CB-8375-1DE9-6A89-59D2E8285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E4ACED-2186-BFF2-8B03-BA5A932A8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2B669-C57E-5243-9D58-E1CD764867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ED85877-5493-D4D0-09A3-F4CE749EE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86DC61-B90A-7711-74E8-301C9EB6A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15C19-F086-3148-92C3-F395D6C27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12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D654FC-783A-6AC4-44F1-8B886AD7A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2246" y="91134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IN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IN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IN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>Chapter :3 </a:t>
            </a:r>
            <a:br>
              <a:rPr lang="en-IN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>ARYA SAMAJ</a:t>
            </a:r>
            <a:br>
              <a:rPr lang="en-IN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202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B40C765-BFDF-60AE-BF7E-A39CF22F3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7313" y="0"/>
            <a:ext cx="10136038" cy="6858000"/>
          </a:xfrm>
        </p:spPr>
      </p:pic>
    </p:spTree>
    <p:extLst>
      <p:ext uri="{BB962C8B-B14F-4D97-AF65-F5344CB8AC3E}">
        <p14:creationId xmlns:p14="http://schemas.microsoft.com/office/powerpoint/2010/main" xmlns="" val="324275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743EB32-BDA7-D583-97EB-7B2AE7DE0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2973" y="0"/>
            <a:ext cx="10222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504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491B67B-B4D0-4B19-59DE-91E951B74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245" y="0"/>
            <a:ext cx="11024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19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627B166-4A79-E821-D9E4-ED10FEA63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561" y="0"/>
            <a:ext cx="11110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9437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46040AB-8EA3-698A-661A-4833AE362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091" y="0"/>
            <a:ext cx="10895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0866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2560317-C2B3-FC2F-A3E2-8C5A42573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838" y="0"/>
            <a:ext cx="11102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6533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00B5DC0-7E2C-5916-AFFF-E263AAFC8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7367" y="0"/>
            <a:ext cx="10826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28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A8DCDEB-9A4D-C762-9602-0FA40B3FB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005" y="0"/>
            <a:ext cx="11119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052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B5C1362-19ED-FB79-D82B-9F909DFB8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683" y="0"/>
            <a:ext cx="11360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4316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F8236B3-DA12-950A-F826-5A010FB53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5774" y="0"/>
            <a:ext cx="109296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3354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3930F75-8F0B-CC1A-A43A-DAFCB131E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189" y="97796"/>
            <a:ext cx="11654286" cy="67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2442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A2123BF-8517-B879-B864-7E2E4E958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8574" y="0"/>
            <a:ext cx="11473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127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89CF23F-6189-5F31-31F7-DB83783C0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487" y="284672"/>
            <a:ext cx="11162581" cy="585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7347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DAAF588-00BE-3525-665E-189398DCE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125" y="0"/>
            <a:ext cx="10144664" cy="6943572"/>
          </a:xfrm>
        </p:spPr>
      </p:pic>
    </p:spTree>
    <p:extLst>
      <p:ext uri="{BB962C8B-B14F-4D97-AF65-F5344CB8AC3E}">
        <p14:creationId xmlns:p14="http://schemas.microsoft.com/office/powerpoint/2010/main" xmlns="" val="1876191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68BC7416-B9E7-18C0-6242-4384029E1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815" y="0"/>
            <a:ext cx="11680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6456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B7B78C3-C5FC-46CB-36C1-A0F99EEF6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585" y="0"/>
            <a:ext cx="11343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8259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0605F9B-C979-921A-B728-9C85CC2DA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331" y="1"/>
            <a:ext cx="11369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832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6667476-CD6A-E115-1A92-A6894F440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717" y="0"/>
            <a:ext cx="11102196" cy="673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1178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7E7B12C-E3F3-9C2C-CB33-7828984D4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935" y="0"/>
            <a:ext cx="1144725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275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8CB3E1C-3252-0BF1-146B-C5A6E7DDF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321" y="0"/>
            <a:ext cx="11179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6879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Custom</PresentationFormat>
  <Paragraphs>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  Chapter :3  ARYA SAMAJ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muskan002038@gmail.com</dc:creator>
  <cp:lastModifiedBy>Admin</cp:lastModifiedBy>
  <cp:revision>7</cp:revision>
  <dcterms:created xsi:type="dcterms:W3CDTF">2022-08-03T05:30:59Z</dcterms:created>
  <dcterms:modified xsi:type="dcterms:W3CDTF">2022-08-17T23:40:41Z</dcterms:modified>
</cp:coreProperties>
</file>